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758" r:id="rId2"/>
    <p:sldMasterId id="2147483760" r:id="rId3"/>
  </p:sld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5" r:id="rId11"/>
    <p:sldId id="260" r:id="rId12"/>
    <p:sldId id="267" r:id="rId13"/>
    <p:sldId id="268" r:id="rId14"/>
    <p:sldId id="264" r:id="rId15"/>
    <p:sldId id="269" r:id="rId16"/>
    <p:sldId id="26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0"/>
  </p:normalViewPr>
  <p:slideViewPr>
    <p:cSldViewPr snapToGrid="0">
      <p:cViewPr varScale="1">
        <p:scale>
          <a:sx n="100" d="100"/>
          <a:sy n="100" d="100"/>
        </p:scale>
        <p:origin x="10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79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315126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-54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29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2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20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714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5839533" y="2491967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67354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1245651" y="2491967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20482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5839467" y="5027800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67354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1245651" y="5027800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0482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3012851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700084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3012851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7700084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889154" y="3283043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1272442" y="1671437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897100" y="55906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61817" y="41772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13"/>
          <p:cNvSpPr/>
          <p:nvPr/>
        </p:nvSpPr>
        <p:spPr>
          <a:xfrm rot="5400000">
            <a:off x="1325084" y="352951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13"/>
          <p:cNvSpPr/>
          <p:nvPr/>
        </p:nvSpPr>
        <p:spPr>
          <a:xfrm rot="5400000">
            <a:off x="720184" y="17205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13"/>
          <p:cNvSpPr/>
          <p:nvPr/>
        </p:nvSpPr>
        <p:spPr>
          <a:xfrm rot="5400000">
            <a:off x="588584" y="36006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3"/>
          <p:cNvSpPr/>
          <p:nvPr/>
        </p:nvSpPr>
        <p:spPr>
          <a:xfrm rot="5532439">
            <a:off x="8798415" y="2530048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3"/>
          <p:cNvSpPr/>
          <p:nvPr/>
        </p:nvSpPr>
        <p:spPr>
          <a:xfrm rot="5400000">
            <a:off x="10415156" y="3894324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10435453" y="4976448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11954400" y="24590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11482833" y="50021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11614433" y="31220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10877933" y="6369832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2168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8642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508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6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312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70569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8413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2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11831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824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5499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7538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346922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/>
          <p:nvPr/>
        </p:nvSpPr>
        <p:spPr>
          <a:xfrm rot="10800000">
            <a:off x="211309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3"/>
          <p:cNvSpPr/>
          <p:nvPr/>
        </p:nvSpPr>
        <p:spPr>
          <a:xfrm>
            <a:off x="49329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3"/>
          <p:cNvSpPr/>
          <p:nvPr/>
        </p:nvSpPr>
        <p:spPr>
          <a:xfrm>
            <a:off x="2414684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3"/>
          <p:cNvSpPr/>
          <p:nvPr/>
        </p:nvSpPr>
        <p:spPr>
          <a:xfrm>
            <a:off x="-442899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3"/>
          <p:cNvSpPr/>
          <p:nvPr/>
        </p:nvSpPr>
        <p:spPr>
          <a:xfrm>
            <a:off x="1642700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3"/>
          <p:cNvSpPr/>
          <p:nvPr/>
        </p:nvSpPr>
        <p:spPr>
          <a:xfrm>
            <a:off x="145184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3"/>
          <p:cNvSpPr/>
          <p:nvPr/>
        </p:nvSpPr>
        <p:spPr>
          <a:xfrm>
            <a:off x="7153568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3"/>
          <p:cNvSpPr/>
          <p:nvPr/>
        </p:nvSpPr>
        <p:spPr>
          <a:xfrm>
            <a:off x="6499401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3"/>
          <p:cNvSpPr/>
          <p:nvPr/>
        </p:nvSpPr>
        <p:spPr>
          <a:xfrm rot="10800000">
            <a:off x="71535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 rot="10800000">
            <a:off x="9585051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3"/>
          <p:cNvSpPr/>
          <p:nvPr/>
        </p:nvSpPr>
        <p:spPr>
          <a:xfrm rot="10800000">
            <a:off x="8828366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/>
          <p:nvPr/>
        </p:nvSpPr>
        <p:spPr>
          <a:xfrm rot="10800000">
            <a:off x="10443833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3"/>
          <p:cNvSpPr/>
          <p:nvPr/>
        </p:nvSpPr>
        <p:spPr>
          <a:xfrm rot="10800000">
            <a:off x="11854551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5269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5619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9152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1486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70739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5101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1794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4208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2823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37809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5029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347647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3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8099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6868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4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3216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9132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6683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884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40721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93575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2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72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5"/>
          <p:cNvSpPr/>
          <p:nvPr/>
        </p:nvSpPr>
        <p:spPr>
          <a:xfrm rot="-448972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19179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7552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31696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3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893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85899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27431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483448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524587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407828" y="-53221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1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41252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697922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1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2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6677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52551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2998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21943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85134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4819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7752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93074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370691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63698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86373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508808" y="47548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320408" y="51482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685792" y="47548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553992" y="51482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8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70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407828" y="-53221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1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44732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3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67328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66664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3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43449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31594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8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1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2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55595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08874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787344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1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2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22967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139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0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2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8"/>
          <p:cNvSpPr/>
          <p:nvPr/>
        </p:nvSpPr>
        <p:spPr>
          <a:xfrm rot="-5400147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7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40024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335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429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087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530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22" name="Google Shape;1022;p6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6384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26" name="Google Shape;1026;p7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49812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D313-A7D3-C930-C0DE-3A3AD752E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Wanderlust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3E841-2364-3E72-EAA4-F8325D4E27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R" dirty="0"/>
              <a:t>A BLOG SITE</a:t>
            </a:r>
          </a:p>
          <a:p>
            <a:r>
              <a:rPr lang="en-TR" dirty="0"/>
              <a:t>Created By </a:t>
            </a:r>
          </a:p>
          <a:p>
            <a:r>
              <a:rPr lang="en-TR" dirty="0"/>
              <a:t>Khadija H Nur</a:t>
            </a:r>
          </a:p>
          <a:p>
            <a:r>
              <a:rPr lang="en-TR" dirty="0"/>
              <a:t>Mohammed Cham</a:t>
            </a:r>
          </a:p>
        </p:txBody>
      </p:sp>
    </p:spTree>
    <p:extLst>
      <p:ext uri="{BB962C8B-B14F-4D97-AF65-F5344CB8AC3E}">
        <p14:creationId xmlns:p14="http://schemas.microsoft.com/office/powerpoint/2010/main" val="359496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2687-67B6-743D-887D-16FE99EC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20CB5-4B83-5503-1EF8-3A6E8736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0"/>
            <a:ext cx="2819400" cy="622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ED8C0-9CAB-0B8F-3C60-9C341C23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51746"/>
            <a:ext cx="7772400" cy="59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EA5A-1752-B59F-928A-071118F1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5FBB-5571-E18C-F524-FA6C09E4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99" y="1174860"/>
            <a:ext cx="7869967" cy="354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9A1C-A566-0A34-6B65-3022DB9D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84250"/>
            <a:ext cx="28575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9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9A09-9925-4D46-2326-F3EE92B7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94EB-D37D-3707-A3C7-9F14B31A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2" y="692150"/>
            <a:ext cx="6645743" cy="593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6A7FE-DE45-EE3A-A5BC-B40DA621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53" y="0"/>
            <a:ext cx="2311400" cy="529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53391E-9780-67FC-6E31-161B836C0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5" y="1434700"/>
            <a:ext cx="23876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2024-3037-D4FB-395A-E616252C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65F47-B7BF-3461-A958-79058149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11" y="843057"/>
            <a:ext cx="7772400" cy="49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83F6-D82F-0801-0D24-39A83D47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8C555-A080-106B-F966-A49E4719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950"/>
            <a:ext cx="2463800" cy="486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B14D2-F432-FDB7-3BC7-D1E32FE9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1064991"/>
            <a:ext cx="7772400" cy="472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BF78A-CA6C-E8ED-FE63-4090FEDDE86A}"/>
              </a:ext>
            </a:extLst>
          </p:cNvPr>
          <p:cNvSpPr txBox="1"/>
          <p:nvPr/>
        </p:nvSpPr>
        <p:spPr>
          <a:xfrm>
            <a:off x="4787900" y="338663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200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5752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F84F-2D69-8DAD-A76D-364DE171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7200"/>
              <a:t>Technologies used into creating the website</a:t>
            </a:r>
            <a:br>
              <a:rPr lang="en-TR" sz="7200"/>
            </a:br>
            <a:endParaRPr lang="en-TR" sz="7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32923-B06C-2097-3325-65645C91AEB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6DADAE-3B4C-BE55-ACB7-3EE013DEFA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2697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468-9327-D55D-5B96-4A651620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400" dirty="0"/>
              <a:t>HTML</a:t>
            </a:r>
            <a:br>
              <a:rPr lang="en-TR" sz="4400" dirty="0"/>
            </a:br>
            <a:r>
              <a:rPr lang="en-TR" sz="4400" dirty="0"/>
              <a:t>CSS</a:t>
            </a:r>
            <a:br>
              <a:rPr lang="en-TR" sz="4400" dirty="0"/>
            </a:br>
            <a:r>
              <a:rPr lang="en-TR" sz="4400" dirty="0"/>
              <a:t>Javascript</a:t>
            </a:r>
            <a:br>
              <a:rPr lang="en-TR" sz="4400" dirty="0"/>
            </a:br>
            <a:r>
              <a:rPr lang="en-TR" sz="4400" dirty="0"/>
              <a:t>Bootstap</a:t>
            </a:r>
            <a:br>
              <a:rPr lang="en-TR" sz="4400" dirty="0"/>
            </a:br>
            <a:r>
              <a:rPr lang="en-TR" sz="4400" dirty="0"/>
              <a:t>SASS</a:t>
            </a:r>
            <a:br>
              <a:rPr lang="en-TR" sz="4400" dirty="0"/>
            </a:br>
            <a:r>
              <a:rPr lang="en-TR" sz="4400" dirty="0"/>
              <a:t>PostgreSQL</a:t>
            </a:r>
            <a:br>
              <a:rPr lang="en-TR" sz="4400" dirty="0"/>
            </a:br>
            <a:r>
              <a:rPr lang="en-TR" sz="4400" dirty="0"/>
              <a:t>Asp.NET</a:t>
            </a:r>
          </a:p>
        </p:txBody>
      </p:sp>
    </p:spTree>
    <p:extLst>
      <p:ext uri="{BB962C8B-B14F-4D97-AF65-F5344CB8AC3E}">
        <p14:creationId xmlns:p14="http://schemas.microsoft.com/office/powerpoint/2010/main" val="424331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C984-A861-9375-18FC-A069BE99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17FDD-8A20-065A-6F1D-CAD476D8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96" y="1181100"/>
            <a:ext cx="5677804" cy="502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4A068-95AA-3FD8-B132-1B3DAB9DD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8" y="577850"/>
            <a:ext cx="2662802" cy="532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8CCB5C-B846-2E27-9B55-17052A32FDA4}"/>
              </a:ext>
            </a:extLst>
          </p:cNvPr>
          <p:cNvSpPr txBox="1"/>
          <p:nvPr/>
        </p:nvSpPr>
        <p:spPr>
          <a:xfrm>
            <a:off x="4744508" y="347017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400" dirty="0"/>
              <a:t>The Landing Page</a:t>
            </a:r>
          </a:p>
        </p:txBody>
      </p:sp>
    </p:spTree>
    <p:extLst>
      <p:ext uri="{BB962C8B-B14F-4D97-AF65-F5344CB8AC3E}">
        <p14:creationId xmlns:p14="http://schemas.microsoft.com/office/powerpoint/2010/main" val="70002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9CC0-241B-EBD8-8AC0-0CBCF717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70780-CBA1-D90C-3172-2E783B14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00" y="614620"/>
            <a:ext cx="6599262" cy="5887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77168-30FA-5680-B984-E0A9DF47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514350"/>
            <a:ext cx="2400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EA7F-6895-92A3-4A57-F2F4548C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36D0F-3231-C60C-0C03-5DAB5DC9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99" y="973133"/>
            <a:ext cx="6527937" cy="570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D8A30-0827-13AE-B7D2-E187C301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63600"/>
            <a:ext cx="22098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8FC1A-D21D-4057-E4D0-FA923A676AD6}"/>
              </a:ext>
            </a:extLst>
          </p:cNvPr>
          <p:cNvSpPr txBox="1"/>
          <p:nvPr/>
        </p:nvSpPr>
        <p:spPr>
          <a:xfrm>
            <a:off x="4419599" y="14960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3600" dirty="0"/>
              <a:t>Topics Page</a:t>
            </a:r>
          </a:p>
        </p:txBody>
      </p:sp>
    </p:spTree>
    <p:extLst>
      <p:ext uri="{BB962C8B-B14F-4D97-AF65-F5344CB8AC3E}">
        <p14:creationId xmlns:p14="http://schemas.microsoft.com/office/powerpoint/2010/main" val="230725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AFF8-9DDC-FFA9-6F52-40DCA2EB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41CCD-C41D-C447-9D21-4B55C145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00" y="408495"/>
            <a:ext cx="7285374" cy="6041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D5C2A-B1B4-8CBC-C5C4-1D87D1CB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0" y="0"/>
            <a:ext cx="334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910C-50AD-96B7-03EE-D6EF7AFC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0723E-2135-C8F6-CC5F-C7B19F6A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0" y="724000"/>
            <a:ext cx="2451100" cy="520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7D14E-A601-A282-9D17-6177FB31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50" y="1092200"/>
            <a:ext cx="7772400" cy="48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256A-27A3-7190-C1F1-67D5F952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B2A10-A0D4-8B9E-085A-C074DC7B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81242"/>
            <a:ext cx="8652100" cy="62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80039"/>
      </p:ext>
    </p:extLst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Aquatic and Physical Therapy Center XL by Slidesgo</Template>
  <TotalTime>168</TotalTime>
  <Words>40</Words>
  <Application>Microsoft Macintosh PowerPoint</Application>
  <PresentationFormat>Widescreen</PresentationFormat>
  <Paragraphs>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Anaheim</vt:lpstr>
      <vt:lpstr>Arial</vt:lpstr>
      <vt:lpstr>Fira Sans Condensed</vt:lpstr>
      <vt:lpstr>Josefin Sans</vt:lpstr>
      <vt:lpstr>Open Sans</vt:lpstr>
      <vt:lpstr>Open Sans SemiBold</vt:lpstr>
      <vt:lpstr>Proxima Nova</vt:lpstr>
      <vt:lpstr>Proxima Nova Semibold</vt:lpstr>
      <vt:lpstr>Roboto Condensed Light</vt:lpstr>
      <vt:lpstr>Aquatic and Physical Therapy Center XL by Slidesgo</vt:lpstr>
      <vt:lpstr>Slidesgo Final Pages</vt:lpstr>
      <vt:lpstr>1_Slidesgo Final Pages</vt:lpstr>
      <vt:lpstr>Wanderlust</vt:lpstr>
      <vt:lpstr>Technologies used into creating the website </vt:lpstr>
      <vt:lpstr>HTML CSS Javascript Bootstap SASS PostgreSQL Asp.NET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</dc:title>
  <dc:creator>khadija nur</dc:creator>
  <cp:lastModifiedBy>khadija nur</cp:lastModifiedBy>
  <cp:revision>2</cp:revision>
  <dcterms:created xsi:type="dcterms:W3CDTF">2024-01-15T17:25:34Z</dcterms:created>
  <dcterms:modified xsi:type="dcterms:W3CDTF">2024-01-15T20:13:41Z</dcterms:modified>
</cp:coreProperties>
</file>